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6"/>
  </p:notesMasterIdLst>
  <p:sldIdLst>
    <p:sldId id="256" r:id="rId5"/>
    <p:sldId id="258" r:id="rId6"/>
    <p:sldId id="259" r:id="rId7"/>
    <p:sldId id="260" r:id="rId8"/>
    <p:sldId id="261" r:id="rId9"/>
    <p:sldId id="309" r:id="rId10"/>
    <p:sldId id="286" r:id="rId11"/>
    <p:sldId id="287" r:id="rId12"/>
    <p:sldId id="310" r:id="rId13"/>
    <p:sldId id="263" r:id="rId14"/>
    <p:sldId id="308" r:id="rId15"/>
    <p:sldId id="297" r:id="rId16"/>
    <p:sldId id="288" r:id="rId17"/>
    <p:sldId id="289" r:id="rId18"/>
    <p:sldId id="290" r:id="rId19"/>
    <p:sldId id="291" r:id="rId20"/>
    <p:sldId id="292" r:id="rId21"/>
    <p:sldId id="265" r:id="rId22"/>
    <p:sldId id="266" r:id="rId23"/>
    <p:sldId id="298" r:id="rId24"/>
    <p:sldId id="267" r:id="rId25"/>
    <p:sldId id="264" r:id="rId26"/>
    <p:sldId id="268" r:id="rId27"/>
    <p:sldId id="293" r:id="rId28"/>
    <p:sldId id="294" r:id="rId29"/>
    <p:sldId id="269" r:id="rId30"/>
    <p:sldId id="272" r:id="rId31"/>
    <p:sldId id="273" r:id="rId32"/>
    <p:sldId id="274" r:id="rId33"/>
    <p:sldId id="283" r:id="rId34"/>
    <p:sldId id="284" r:id="rId35"/>
    <p:sldId id="285" r:id="rId36"/>
    <p:sldId id="295" r:id="rId37"/>
    <p:sldId id="270" r:id="rId38"/>
    <p:sldId id="280" r:id="rId39"/>
    <p:sldId id="271" r:id="rId40"/>
    <p:sldId id="300" r:id="rId41"/>
    <p:sldId id="299" r:id="rId42"/>
    <p:sldId id="301" r:id="rId43"/>
    <p:sldId id="276" r:id="rId44"/>
    <p:sldId id="277" r:id="rId45"/>
    <p:sldId id="278" r:id="rId46"/>
    <p:sldId id="279" r:id="rId47"/>
    <p:sldId id="281" r:id="rId48"/>
    <p:sldId id="282" r:id="rId49"/>
    <p:sldId id="302" r:id="rId50"/>
    <p:sldId id="303" r:id="rId51"/>
    <p:sldId id="304" r:id="rId52"/>
    <p:sldId id="305" r:id="rId53"/>
    <p:sldId id="307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5" autoAdjust="0"/>
    <p:restoredTop sz="96449" autoAdjust="0"/>
  </p:normalViewPr>
  <p:slideViewPr>
    <p:cSldViewPr snapToGrid="0">
      <p:cViewPr varScale="1">
        <p:scale>
          <a:sx n="182" d="100"/>
          <a:sy n="182" d="100"/>
        </p:scale>
        <p:origin x="125" y="3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C4ECC-EDE9-47ED-8DE3-977BB846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" t="2214" r="1086" b="1"/>
          <a:stretch/>
        </p:blipFill>
        <p:spPr>
          <a:xfrm flipH="1">
            <a:off x="696461" y="2989566"/>
            <a:ext cx="3614959" cy="251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4621328" y="3310663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545AF-ED63-48D0-9814-ED72E9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21" y="2705130"/>
            <a:ext cx="3635404" cy="2553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4299807" y="26434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1BF8-8644-4F1E-B453-E823B038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1" y="3008894"/>
            <a:ext cx="3089458" cy="2471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3939049" y="2441235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D283-2124-4E13-9EC5-D50E216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6" y="2468758"/>
            <a:ext cx="3542543" cy="3673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3976577" y="2412881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pic>
        <p:nvPicPr>
          <p:cNvPr id="4098" name="Picture 2" descr="Image result for marco russo alberto ferrari">
            <a:extLst>
              <a:ext uri="{FF2B5EF4-FFF2-40B4-BE49-F238E27FC236}">
                <a16:creationId xmlns:a16="http://schemas.microsoft.com/office/drawing/2014/main" id="{23FAE576-C80D-40BA-85A8-86D932AAB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2539933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4461163" y="2227737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0" y="304800"/>
            <a:ext cx="4961534" cy="1103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537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78" y="2291326"/>
            <a:ext cx="7927443" cy="44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7F3D2E-4EAD-4B42-A4A9-2C1CF1B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94" y="0"/>
            <a:ext cx="470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7007950" y="2909974"/>
            <a:ext cx="2495819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7ED483-E14C-4DCF-88E0-D951E42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783" y="2904836"/>
            <a:ext cx="3776570" cy="252086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3 'Home Alone' Facts You Never Knew, To Celebrate The Movie's 25th  Anniversary">
            <a:extLst>
              <a:ext uri="{FF2B5EF4-FFF2-40B4-BE49-F238E27FC236}">
                <a16:creationId xmlns:a16="http://schemas.microsoft.com/office/drawing/2014/main" id="{1BC90925-0406-4016-B100-4A6205D8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7" y="2904836"/>
            <a:ext cx="3363906" cy="25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 Revelations About Home Alone on Its 25th Birthday">
            <a:extLst>
              <a:ext uri="{FF2B5EF4-FFF2-40B4-BE49-F238E27FC236}">
                <a16:creationId xmlns:a16="http://schemas.microsoft.com/office/drawing/2014/main" id="{B4FA64AE-C2A5-4F14-83AE-54A53A1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0" y="2909974"/>
            <a:ext cx="3341194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189"/>
            <a:ext cx="3746413" cy="164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9840"/>
            <a:ext cx="3860713" cy="150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9CBD6-AA3D-ED13-BA46-9AD6FBB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207" y="643465"/>
            <a:ext cx="4898591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Office PowerPoint</Application>
  <PresentationFormat>Widescreen</PresentationFormat>
  <Paragraphs>237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Stage 2</vt:lpstr>
      <vt:lpstr>Learning Dax Stage 3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2023-04-20T09:22:07Z</dcterms:modified>
</cp:coreProperties>
</file>